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unito Bold" charset="1" panose="00000000000000000000"/>
      <p:regular r:id="rId14"/>
    </p:embeddedFont>
    <p:embeddedFont>
      <p:font typeface="PT Sans" charset="1" panose="020B0503020203020204"/>
      <p:regular r:id="rId15"/>
    </p:embeddedFont>
    <p:embeddedFont>
      <p:font typeface="PT Sans Bold" charset="1" panose="020B0703020203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6835" y="817661"/>
            <a:ext cx="16074330" cy="8651527"/>
            <a:chOff x="0" y="0"/>
            <a:chExt cx="21432440" cy="115353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1432393" cy="11535410"/>
            </a:xfrm>
            <a:custGeom>
              <a:avLst/>
              <a:gdLst/>
              <a:ahLst/>
              <a:cxnLst/>
              <a:rect r="r" b="b" t="t" l="l"/>
              <a:pathLst>
                <a:path h="11535410" w="21432393">
                  <a:moveTo>
                    <a:pt x="0" y="0"/>
                  </a:moveTo>
                  <a:lnTo>
                    <a:pt x="21432393" y="0"/>
                  </a:lnTo>
                  <a:lnTo>
                    <a:pt x="21432393" y="11535410"/>
                  </a:lnTo>
                  <a:lnTo>
                    <a:pt x="0" y="115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t="0" r="-28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63811"/>
            <a:ext cx="4928295" cy="63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1941314"/>
            <a:ext cx="16193690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Community Service Project (CSP) — Web Development for Vinutna Junior College, Kakinada. Period: 10‑05‑2025 to 12‑06‑2025. Mentor: Mr. V. Laxmi Prasad.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3290590"/>
            <a:ext cx="2464148" cy="31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Purpose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3741390"/>
            <a:ext cx="9511754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 community service with academic learning to improve the college's digital presence and student accessibility.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288608"/>
            <a:ext cx="4042619" cy="3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About Vinutna Junior College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244530"/>
            <a:ext cx="9845874" cy="133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Vinutna Junior College, is a private intermediate college located in Kakinada, Andhra Pradesh. The institution focuses on providing quality education for MPC and BiPC streams, with special coaching for IIT-JEE and NEET entrance exam.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64741" y="5314801"/>
            <a:ext cx="4085481" cy="3753742"/>
            <a:chOff x="0" y="0"/>
            <a:chExt cx="5447308" cy="500499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447284" cy="5004943"/>
            </a:xfrm>
            <a:custGeom>
              <a:avLst/>
              <a:gdLst/>
              <a:ahLst/>
              <a:cxnLst/>
              <a:rect r="r" b="b" t="t" l="l"/>
              <a:pathLst>
                <a:path h="5004943" w="5447284">
                  <a:moveTo>
                    <a:pt x="0" y="0"/>
                  </a:moveTo>
                  <a:lnTo>
                    <a:pt x="5447284" y="0"/>
                  </a:lnTo>
                  <a:lnTo>
                    <a:pt x="5447284" y="5004943"/>
                  </a:lnTo>
                  <a:lnTo>
                    <a:pt x="0" y="5004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t="0" r="-21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993701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2867" y="3486447"/>
            <a:ext cx="7975847" cy="2260998"/>
            <a:chOff x="0" y="0"/>
            <a:chExt cx="10634463" cy="3014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74874" y="38094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Identify Needs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4874" y="4352628"/>
            <a:ext cx="729183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Identify what the old website is lacking and improve it.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9285" y="3486447"/>
            <a:ext cx="7975847" cy="2260998"/>
            <a:chOff x="0" y="0"/>
            <a:chExt cx="10634463" cy="30146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21291" y="38094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Apply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1291" y="4352628"/>
            <a:ext cx="72918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Use HTML, CSS, JavaScript and Express.js to build functional, responsive sites.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32867" y="6018014"/>
            <a:ext cx="7975847" cy="2260998"/>
            <a:chOff x="0" y="0"/>
            <a:chExt cx="10634463" cy="3014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74874" y="634097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Promote Institution,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4874" y="6884194"/>
            <a:ext cx="729183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Enhances the college’s digital presence and communication..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9285" y="6018014"/>
            <a:ext cx="7975847" cy="2260998"/>
            <a:chOff x="0" y="0"/>
            <a:chExt cx="10634463" cy="30146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21291" y="6340971"/>
            <a:ext cx="5937327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Enhancing Digital Accessibility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21291" y="6967538"/>
            <a:ext cx="729183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Promotes accessibility for students, parents, and faculty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191815"/>
            <a:ext cx="15335101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Web Development: Crafting Digital Experiences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376761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Web development blends technical expertise and creative problem-solving to create engaging and functional online platforms.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4766072"/>
            <a:ext cx="748010" cy="748010"/>
            <a:chOff x="0" y="0"/>
            <a:chExt cx="997347" cy="9973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69170" y="4924574"/>
            <a:ext cx="3697486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9170" y="6021735"/>
            <a:ext cx="4026545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visible part of a website. Used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HTML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structure,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CSS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styling, and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JavaScript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interactivity.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69720" y="4766072"/>
            <a:ext cx="748010" cy="748010"/>
            <a:chOff x="0" y="0"/>
            <a:chExt cx="997347" cy="99734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691735" y="4924574"/>
            <a:ext cx="362009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1735" y="6021735"/>
            <a:ext cx="4026545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Server-side logic and database interactions. Utilized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Node.js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and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Express.js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robust APIs.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92285" y="4766072"/>
            <a:ext cx="748010" cy="748010"/>
            <a:chOff x="0" y="0"/>
            <a:chExt cx="997347" cy="99734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214300" y="492457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Full-Stack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14300" y="6021735"/>
            <a:ext cx="4026545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Combines frontend and backend for a seamless digital experience, ensuring smooth communication.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49970"/>
            <a:ext cx="1070178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Timeline — 5 Weeks (180 hrs)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2161282"/>
            <a:ext cx="28575" cy="7147024"/>
            <a:chOff x="0" y="0"/>
            <a:chExt cx="38100" cy="9529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9529318"/>
            </a:xfrm>
            <a:custGeom>
              <a:avLst/>
              <a:gdLst/>
              <a:ahLst/>
              <a:cxnLst/>
              <a:rect r="r" b="b" t="t" l="l"/>
              <a:pathLst>
                <a:path h="952931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510268"/>
                  </a:lnTo>
                  <a:cubicBezTo>
                    <a:pt x="38100" y="9520810"/>
                    <a:pt x="29591" y="9529318"/>
                    <a:pt x="19050" y="9529318"/>
                  </a:cubicBezTo>
                  <a:cubicBezTo>
                    <a:pt x="8509" y="9529318"/>
                    <a:pt x="0" y="9520810"/>
                    <a:pt x="0" y="951026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85249" y="2416225"/>
            <a:ext cx="718096" cy="28575"/>
            <a:chOff x="0" y="0"/>
            <a:chExt cx="957462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60483" y="2146995"/>
            <a:ext cx="567035" cy="567035"/>
            <a:chOff x="0" y="0"/>
            <a:chExt cx="756047" cy="7560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75080" y="2266950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999" y="2233910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Survey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155" y="2672357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10–14 May — Need analysis, content collection, stakeholder interviews.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84655" y="3852268"/>
            <a:ext cx="718096" cy="28575"/>
            <a:chOff x="0" y="0"/>
            <a:chExt cx="957462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60483" y="3583038"/>
            <a:ext cx="567035" cy="567035"/>
            <a:chOff x="0" y="0"/>
            <a:chExt cx="756047" cy="7560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75080" y="3702992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40876" y="3669952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Design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40876" y="4108400"/>
            <a:ext cx="6899970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15–19 May — Wireframes, Figma prototypes, tech stack finalised.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85249" y="5090071"/>
            <a:ext cx="718096" cy="28575"/>
            <a:chOff x="0" y="0"/>
            <a:chExt cx="957462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60483" y="4820841"/>
            <a:ext cx="567035" cy="567035"/>
            <a:chOff x="0" y="0"/>
            <a:chExt cx="756047" cy="7560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975080" y="4940796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30999" y="4907756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7155" y="5346204"/>
            <a:ext cx="6899970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20–25 May — HTML/CSS/JS development, iterative feedback.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84655" y="6328022"/>
            <a:ext cx="718096" cy="28575"/>
            <a:chOff x="0" y="0"/>
            <a:chExt cx="957462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860483" y="6058792"/>
            <a:ext cx="567035" cy="567035"/>
            <a:chOff x="0" y="0"/>
            <a:chExt cx="756047" cy="75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75080" y="6178749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40876" y="6145709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40876" y="6584156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26 May–4 June — Express.js server, form handling, Nodemailer integration.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185249" y="7565975"/>
            <a:ext cx="718096" cy="28575"/>
            <a:chOff x="0" y="0"/>
            <a:chExt cx="957462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8860483" y="7296745"/>
            <a:ext cx="567035" cy="567035"/>
            <a:chOff x="0" y="0"/>
            <a:chExt cx="756047" cy="75604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8975080" y="7416701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130999" y="7383661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Testing &amp; Deploy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47155" y="7822109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5–12 June — Manual testing, Vercel frontend, Render backend, final demo.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1728" y="600442"/>
            <a:ext cx="6328696" cy="55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Accomplishments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728" y="1465630"/>
            <a:ext cx="16364545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799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web development project for Vinutna Junior College delivered a robust, user-friendly online platform, enhancing their digital presence and operational efficiency. Here are the key achievements: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7440" y="2359075"/>
            <a:ext cx="16393120" cy="1638002"/>
            <a:chOff x="0" y="0"/>
            <a:chExt cx="21857493" cy="2184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0302" y="2401937"/>
            <a:ext cx="769292" cy="1552278"/>
            <a:chOff x="0" y="0"/>
            <a:chExt cx="1025723" cy="2069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21135" y="3035796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1881" y="2584697"/>
            <a:ext cx="4154130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Comprehensive College 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4744" y="2986831"/>
            <a:ext cx="1491633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Created essential pages including Home, About, Courses, Hostels, and a dynamic Gallery, providing complete information for prospective students and parents.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7440" y="4160788"/>
            <a:ext cx="16393120" cy="1638002"/>
            <a:chOff x="0" y="0"/>
            <a:chExt cx="21857493" cy="21840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90302" y="4203650"/>
            <a:ext cx="769292" cy="1552277"/>
            <a:chOff x="0" y="0"/>
            <a:chExt cx="1025723" cy="2069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1135" y="4837510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51881" y="4386411"/>
            <a:ext cx="4600342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Streamlined Application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1881" y="4742260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Developed a secure "Apply Now" form, integrating Express.js and Nodemailer to ensure efficient and validated submission directly to the college's email.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7440" y="5962501"/>
            <a:ext cx="16393120" cy="1638002"/>
            <a:chOff x="0" y="0"/>
            <a:chExt cx="21857493" cy="21840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90302" y="6005364"/>
            <a:ext cx="769292" cy="1552277"/>
            <a:chOff x="0" y="0"/>
            <a:chExt cx="1025723" cy="20697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21135" y="6639222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1881" y="6188125"/>
            <a:ext cx="4375376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Responsive &amp; Accessible Design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51881" y="6556108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Implemented a fully responsive design, ensuring optimal viewing and interaction across all devices, from desktops to mobile phones, alongside enhanced accessibility features.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7440" y="7764215"/>
            <a:ext cx="16393120" cy="1638002"/>
            <a:chOff x="0" y="0"/>
            <a:chExt cx="21857493" cy="21840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90302" y="7807077"/>
            <a:ext cx="769292" cy="1552278"/>
            <a:chOff x="0" y="0"/>
            <a:chExt cx="1025723" cy="20697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221135" y="8440936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51881" y="7989837"/>
            <a:ext cx="3693953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Successful Live Deployment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51881" y="8348295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Achieved live deployment of the website, with the frontend hosted on Vercel and the backend on Render, making the college's new digital face globally accessible.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2285851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Skills Gained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392325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Life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4586139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5" y="5169545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Organisation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55" y="5752951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Critical thinking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155" y="6336358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Patience &amp; active listening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9451" y="392325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Technical Skills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9451" y="4586139"/>
            <a:ext cx="430291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HTML, CSS, JavaScript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9451" y="5169545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Express.js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89451" y="5752951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GitHub, deployment (Vercel, Render)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8976" y="6710511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UI/UX planning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47155" y="1469529"/>
            <a:ext cx="10508754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Reflection &amp; Acknowledgements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3425875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Project completed successfully with certificate awarded. Gratitude to faculty guide Mr. S. Ashok, Dr. P. Arunakumari, Principal Dr. R. Rajeshwara Rao, CSE staff, parents and Vinutna Junior College management.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2867" y="4800898"/>
            <a:ext cx="7975847" cy="3457724"/>
            <a:chOff x="0" y="0"/>
            <a:chExt cx="10634463" cy="46102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0596245" cy="4572127"/>
            </a:xfrm>
            <a:custGeom>
              <a:avLst/>
              <a:gdLst/>
              <a:ahLst/>
              <a:cxnLst/>
              <a:rect r="r" b="b" t="t" l="l"/>
              <a:pathLst>
                <a:path h="4572127" w="10596245">
                  <a:moveTo>
                    <a:pt x="0" y="598424"/>
                  </a:moveTo>
                  <a:cubicBezTo>
                    <a:pt x="0" y="267970"/>
                    <a:pt x="269240" y="0"/>
                    <a:pt x="601218" y="0"/>
                  </a:cubicBezTo>
                  <a:lnTo>
                    <a:pt x="9995027" y="0"/>
                  </a:lnTo>
                  <a:cubicBezTo>
                    <a:pt x="10327132" y="0"/>
                    <a:pt x="10596245" y="267970"/>
                    <a:pt x="10596245" y="598424"/>
                  </a:cubicBezTo>
                  <a:lnTo>
                    <a:pt x="10596245" y="3973703"/>
                  </a:lnTo>
                  <a:cubicBezTo>
                    <a:pt x="10596245" y="4304284"/>
                    <a:pt x="10327005" y="4572127"/>
                    <a:pt x="9995027" y="4572127"/>
                  </a:cubicBezTo>
                  <a:lnTo>
                    <a:pt x="601218" y="4572127"/>
                  </a:lnTo>
                  <a:cubicBezTo>
                    <a:pt x="269113" y="4572127"/>
                    <a:pt x="0" y="4304157"/>
                    <a:pt x="0" y="3973703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34345" cy="4610354"/>
            </a:xfrm>
            <a:custGeom>
              <a:avLst/>
              <a:gdLst/>
              <a:ahLst/>
              <a:cxnLst/>
              <a:rect r="r" b="b" t="t" l="l"/>
              <a:pathLst>
                <a:path h="4610354" w="10634345">
                  <a:moveTo>
                    <a:pt x="0" y="617474"/>
                  </a:moveTo>
                  <a:cubicBezTo>
                    <a:pt x="0" y="276352"/>
                    <a:pt x="277876" y="0"/>
                    <a:pt x="620268" y="0"/>
                  </a:cubicBezTo>
                  <a:lnTo>
                    <a:pt x="10014077" y="0"/>
                  </a:lnTo>
                  <a:lnTo>
                    <a:pt x="10014077" y="19050"/>
                  </a:lnTo>
                  <a:lnTo>
                    <a:pt x="10014077" y="0"/>
                  </a:lnTo>
                  <a:cubicBezTo>
                    <a:pt x="10356596" y="0"/>
                    <a:pt x="10634345" y="276352"/>
                    <a:pt x="10634345" y="617474"/>
                  </a:cubicBezTo>
                  <a:lnTo>
                    <a:pt x="10615295" y="617474"/>
                  </a:lnTo>
                  <a:lnTo>
                    <a:pt x="10634345" y="617474"/>
                  </a:lnTo>
                  <a:lnTo>
                    <a:pt x="10634345" y="3992753"/>
                  </a:lnTo>
                  <a:lnTo>
                    <a:pt x="10615295" y="3992753"/>
                  </a:lnTo>
                  <a:lnTo>
                    <a:pt x="10634345" y="3992753"/>
                  </a:lnTo>
                  <a:cubicBezTo>
                    <a:pt x="10634345" y="4333875"/>
                    <a:pt x="10356469" y="4610227"/>
                    <a:pt x="10014077" y="4610227"/>
                  </a:cubicBezTo>
                  <a:lnTo>
                    <a:pt x="10014077" y="4591177"/>
                  </a:lnTo>
                  <a:lnTo>
                    <a:pt x="10014077" y="4610227"/>
                  </a:lnTo>
                  <a:lnTo>
                    <a:pt x="620268" y="4610227"/>
                  </a:lnTo>
                  <a:lnTo>
                    <a:pt x="620268" y="4591177"/>
                  </a:lnTo>
                  <a:lnTo>
                    <a:pt x="620268" y="4610227"/>
                  </a:lnTo>
                  <a:cubicBezTo>
                    <a:pt x="277876" y="4610354"/>
                    <a:pt x="0" y="4333875"/>
                    <a:pt x="0" y="399275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992753"/>
                  </a:lnTo>
                  <a:lnTo>
                    <a:pt x="19050" y="3992753"/>
                  </a:lnTo>
                  <a:lnTo>
                    <a:pt x="38100" y="3992753"/>
                  </a:lnTo>
                  <a:cubicBezTo>
                    <a:pt x="38100" y="4312666"/>
                    <a:pt x="298704" y="4572127"/>
                    <a:pt x="620268" y="4572127"/>
                  </a:cubicBezTo>
                  <a:lnTo>
                    <a:pt x="10014077" y="4572127"/>
                  </a:lnTo>
                  <a:cubicBezTo>
                    <a:pt x="10335768" y="4572127"/>
                    <a:pt x="10596245" y="4312666"/>
                    <a:pt x="10596245" y="3992753"/>
                  </a:cubicBezTo>
                  <a:lnTo>
                    <a:pt x="10596245" y="617474"/>
                  </a:lnTo>
                  <a:cubicBezTo>
                    <a:pt x="10596372" y="297561"/>
                    <a:pt x="10335768" y="38100"/>
                    <a:pt x="10014077" y="38100"/>
                  </a:cubicBezTo>
                  <a:lnTo>
                    <a:pt x="620268" y="38100"/>
                  </a:lnTo>
                  <a:lnTo>
                    <a:pt x="620268" y="19050"/>
                  </a:lnTo>
                  <a:lnTo>
                    <a:pt x="620268" y="38100"/>
                  </a:lnTo>
                  <a:cubicBezTo>
                    <a:pt x="298704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74874" y="5142905"/>
            <a:ext cx="897583" cy="897582"/>
            <a:chOff x="0" y="0"/>
            <a:chExt cx="1196777" cy="11967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1631" y="5339209"/>
            <a:ext cx="403920" cy="504825"/>
            <a:chOff x="0" y="0"/>
            <a:chExt cx="538560" cy="67310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538607" cy="673100"/>
            </a:xfrm>
            <a:custGeom>
              <a:avLst/>
              <a:gdLst/>
              <a:ahLst/>
              <a:cxnLst/>
              <a:rect r="r" b="b" t="t" l="l"/>
              <a:pathLst>
                <a:path h="673100" w="538607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83" r="8" b="-48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74874" y="632058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Outcomes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4874" y="6863804"/>
            <a:ext cx="72918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Improved college visibility, streamlined admissions, and empowered staff with basic website maintenance skills.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79285" y="4800898"/>
            <a:ext cx="7975847" cy="3457724"/>
            <a:chOff x="0" y="0"/>
            <a:chExt cx="10634463" cy="46102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10596245" cy="4572127"/>
            </a:xfrm>
            <a:custGeom>
              <a:avLst/>
              <a:gdLst/>
              <a:ahLst/>
              <a:cxnLst/>
              <a:rect r="r" b="b" t="t" l="l"/>
              <a:pathLst>
                <a:path h="4572127" w="10596245">
                  <a:moveTo>
                    <a:pt x="0" y="598424"/>
                  </a:moveTo>
                  <a:cubicBezTo>
                    <a:pt x="0" y="267970"/>
                    <a:pt x="269240" y="0"/>
                    <a:pt x="601218" y="0"/>
                  </a:cubicBezTo>
                  <a:lnTo>
                    <a:pt x="9995027" y="0"/>
                  </a:lnTo>
                  <a:cubicBezTo>
                    <a:pt x="10327132" y="0"/>
                    <a:pt x="10596245" y="267970"/>
                    <a:pt x="10596245" y="598424"/>
                  </a:cubicBezTo>
                  <a:lnTo>
                    <a:pt x="10596245" y="3973703"/>
                  </a:lnTo>
                  <a:cubicBezTo>
                    <a:pt x="10596245" y="4304284"/>
                    <a:pt x="10327005" y="4572127"/>
                    <a:pt x="9995027" y="4572127"/>
                  </a:cubicBezTo>
                  <a:lnTo>
                    <a:pt x="601218" y="4572127"/>
                  </a:lnTo>
                  <a:cubicBezTo>
                    <a:pt x="269113" y="4572127"/>
                    <a:pt x="0" y="4304157"/>
                    <a:pt x="0" y="3973703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34345" cy="4610354"/>
            </a:xfrm>
            <a:custGeom>
              <a:avLst/>
              <a:gdLst/>
              <a:ahLst/>
              <a:cxnLst/>
              <a:rect r="r" b="b" t="t" l="l"/>
              <a:pathLst>
                <a:path h="4610354" w="10634345">
                  <a:moveTo>
                    <a:pt x="0" y="617474"/>
                  </a:moveTo>
                  <a:cubicBezTo>
                    <a:pt x="0" y="276352"/>
                    <a:pt x="277876" y="0"/>
                    <a:pt x="620268" y="0"/>
                  </a:cubicBezTo>
                  <a:lnTo>
                    <a:pt x="10014077" y="0"/>
                  </a:lnTo>
                  <a:lnTo>
                    <a:pt x="10014077" y="19050"/>
                  </a:lnTo>
                  <a:lnTo>
                    <a:pt x="10014077" y="0"/>
                  </a:lnTo>
                  <a:cubicBezTo>
                    <a:pt x="10356596" y="0"/>
                    <a:pt x="10634345" y="276352"/>
                    <a:pt x="10634345" y="617474"/>
                  </a:cubicBezTo>
                  <a:lnTo>
                    <a:pt x="10615295" y="617474"/>
                  </a:lnTo>
                  <a:lnTo>
                    <a:pt x="10634345" y="617474"/>
                  </a:lnTo>
                  <a:lnTo>
                    <a:pt x="10634345" y="3992753"/>
                  </a:lnTo>
                  <a:lnTo>
                    <a:pt x="10615295" y="3992753"/>
                  </a:lnTo>
                  <a:lnTo>
                    <a:pt x="10634345" y="3992753"/>
                  </a:lnTo>
                  <a:cubicBezTo>
                    <a:pt x="10634345" y="4333875"/>
                    <a:pt x="10356469" y="4610227"/>
                    <a:pt x="10014077" y="4610227"/>
                  </a:cubicBezTo>
                  <a:lnTo>
                    <a:pt x="10014077" y="4591177"/>
                  </a:lnTo>
                  <a:lnTo>
                    <a:pt x="10014077" y="4610227"/>
                  </a:lnTo>
                  <a:lnTo>
                    <a:pt x="620268" y="4610227"/>
                  </a:lnTo>
                  <a:lnTo>
                    <a:pt x="620268" y="4591177"/>
                  </a:lnTo>
                  <a:lnTo>
                    <a:pt x="620268" y="4610227"/>
                  </a:lnTo>
                  <a:cubicBezTo>
                    <a:pt x="277876" y="4610354"/>
                    <a:pt x="0" y="4333875"/>
                    <a:pt x="0" y="399275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992753"/>
                  </a:lnTo>
                  <a:lnTo>
                    <a:pt x="19050" y="3992753"/>
                  </a:lnTo>
                  <a:lnTo>
                    <a:pt x="38100" y="3992753"/>
                  </a:lnTo>
                  <a:cubicBezTo>
                    <a:pt x="38100" y="4312666"/>
                    <a:pt x="298704" y="4572127"/>
                    <a:pt x="620268" y="4572127"/>
                  </a:cubicBezTo>
                  <a:lnTo>
                    <a:pt x="10014077" y="4572127"/>
                  </a:lnTo>
                  <a:cubicBezTo>
                    <a:pt x="10335768" y="4572127"/>
                    <a:pt x="10596245" y="4312666"/>
                    <a:pt x="10596245" y="3992753"/>
                  </a:cubicBezTo>
                  <a:lnTo>
                    <a:pt x="10596245" y="617474"/>
                  </a:lnTo>
                  <a:cubicBezTo>
                    <a:pt x="10596372" y="297561"/>
                    <a:pt x="10335768" y="38100"/>
                    <a:pt x="10014077" y="38100"/>
                  </a:cubicBezTo>
                  <a:lnTo>
                    <a:pt x="620268" y="38100"/>
                  </a:lnTo>
                  <a:lnTo>
                    <a:pt x="620268" y="19050"/>
                  </a:lnTo>
                  <a:lnTo>
                    <a:pt x="620268" y="38100"/>
                  </a:lnTo>
                  <a:cubicBezTo>
                    <a:pt x="298704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621291" y="5142905"/>
            <a:ext cx="897582" cy="897582"/>
            <a:chOff x="0" y="0"/>
            <a:chExt cx="1196777" cy="119677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6721" cy="1196721"/>
            </a:xfrm>
            <a:custGeom>
              <a:avLst/>
              <a:gdLst/>
              <a:ahLst/>
              <a:cxnLst/>
              <a:rect r="r" b="b" t="t" l="l"/>
              <a:pathLst>
                <a:path h="1196721" w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868049" y="5339209"/>
            <a:ext cx="403920" cy="504825"/>
            <a:chOff x="0" y="0"/>
            <a:chExt cx="538560" cy="6731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538607" cy="673100"/>
            </a:xfrm>
            <a:custGeom>
              <a:avLst/>
              <a:gdLst/>
              <a:ahLst/>
              <a:cxnLst/>
              <a:rect r="r" b="b" t="t" l="l"/>
              <a:pathLst>
                <a:path h="673100" w="538607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83" r="8" b="-483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621291" y="632058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21291" y="6863804"/>
            <a:ext cx="72918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Certificate of completion received on final day of deployment and training.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5116175" y="9258300"/>
            <a:ext cx="3086100" cy="942975"/>
            <a:chOff x="0" y="0"/>
            <a:chExt cx="812800" cy="24835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248356"/>
            </a:xfrm>
            <a:custGeom>
              <a:avLst/>
              <a:gdLst/>
              <a:ahLst/>
              <a:cxnLst/>
              <a:rect r="r" b="b" t="t" l="l"/>
              <a:pathLst>
                <a:path h="2483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356"/>
                  </a:lnTo>
                  <a:lnTo>
                    <a:pt x="0" y="248356"/>
                  </a:lnTo>
                  <a:close/>
                </a:path>
              </a:pathLst>
            </a:custGeom>
            <a:solidFill>
              <a:srgbClr val="F1F2F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812800" cy="343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DAG1jViRpfg</dc:identifier>
  <dcterms:modified xsi:type="dcterms:W3CDTF">2011-08-01T06:04:30Z</dcterms:modified>
  <cp:revision>1</cp:revision>
  <dc:title>Enhances the college’s digital presence and communication..</dc:title>
</cp:coreProperties>
</file>